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422" y="-8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E97AB-A8D1-4A13-B754-13FAAAB512BA}" type="datetimeFigureOut">
              <a:rPr lang="ko-KR" altLang="en-US" smtClean="0"/>
              <a:t>2019-03-09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6233-FA71-4CA8-A5A2-5D0C07B3A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3045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E97AB-A8D1-4A13-B754-13FAAAB512BA}" type="datetimeFigureOut">
              <a:rPr lang="ko-KR" altLang="en-US" smtClean="0"/>
              <a:t>2019-03-09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6233-FA71-4CA8-A5A2-5D0C07B3A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0140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E97AB-A8D1-4A13-B754-13FAAAB512BA}" type="datetimeFigureOut">
              <a:rPr lang="ko-KR" altLang="en-US" smtClean="0"/>
              <a:t>2019-03-09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6233-FA71-4CA8-A5A2-5D0C07B3A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212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E97AB-A8D1-4A13-B754-13FAAAB512BA}" type="datetimeFigureOut">
              <a:rPr lang="ko-KR" altLang="en-US" smtClean="0"/>
              <a:t>2019-03-09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6233-FA71-4CA8-A5A2-5D0C07B3A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3010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E97AB-A8D1-4A13-B754-13FAAAB512BA}" type="datetimeFigureOut">
              <a:rPr lang="ko-KR" altLang="en-US" smtClean="0"/>
              <a:t>2019-03-09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6233-FA71-4CA8-A5A2-5D0C07B3A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5509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E97AB-A8D1-4A13-B754-13FAAAB512BA}" type="datetimeFigureOut">
              <a:rPr lang="ko-KR" altLang="en-US" smtClean="0"/>
              <a:t>2019-03-09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6233-FA71-4CA8-A5A2-5D0C07B3A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4820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E97AB-A8D1-4A13-B754-13FAAAB512BA}" type="datetimeFigureOut">
              <a:rPr lang="ko-KR" altLang="en-US" smtClean="0"/>
              <a:t>2019-03-09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6233-FA71-4CA8-A5A2-5D0C07B3A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789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E97AB-A8D1-4A13-B754-13FAAAB512BA}" type="datetimeFigureOut">
              <a:rPr lang="ko-KR" altLang="en-US" smtClean="0"/>
              <a:t>2019-03-09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6233-FA71-4CA8-A5A2-5D0C07B3A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6211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E97AB-A8D1-4A13-B754-13FAAAB512BA}" type="datetimeFigureOut">
              <a:rPr lang="ko-KR" altLang="en-US" smtClean="0"/>
              <a:t>2019-03-09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6233-FA71-4CA8-A5A2-5D0C07B3A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598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E97AB-A8D1-4A13-B754-13FAAAB512BA}" type="datetimeFigureOut">
              <a:rPr lang="ko-KR" altLang="en-US" smtClean="0"/>
              <a:t>2019-03-09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6233-FA71-4CA8-A5A2-5D0C07B3A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4867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E97AB-A8D1-4A13-B754-13FAAAB512BA}" type="datetimeFigureOut">
              <a:rPr lang="ko-KR" altLang="en-US" smtClean="0"/>
              <a:t>2019-03-09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6233-FA71-4CA8-A5A2-5D0C07B3A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561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7E97AB-A8D1-4A13-B754-13FAAAB512BA}" type="datetimeFigureOut">
              <a:rPr lang="ko-KR" altLang="en-US" smtClean="0"/>
              <a:t>2019-03-09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C6233-FA71-4CA8-A5A2-5D0C07B3AE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5303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5536"/>
            <a:ext cx="6858000" cy="8352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4826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0" y="323528"/>
            <a:ext cx="6408712" cy="8496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88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0" y="395536"/>
            <a:ext cx="6264696" cy="856895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7016" y="2150096"/>
            <a:ext cx="5688632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sz="800" dirty="0"/>
          </a:p>
        </p:txBody>
      </p:sp>
      <p:sp>
        <p:nvSpPr>
          <p:cNvPr id="4" name="TextBox 3"/>
          <p:cNvSpPr txBox="1"/>
          <p:nvPr/>
        </p:nvSpPr>
        <p:spPr>
          <a:xfrm>
            <a:off x="476672" y="2590290"/>
            <a:ext cx="5688632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sz="800" dirty="0"/>
          </a:p>
        </p:txBody>
      </p:sp>
      <p:sp>
        <p:nvSpPr>
          <p:cNvPr id="5" name="TextBox 4"/>
          <p:cNvSpPr txBox="1"/>
          <p:nvPr/>
        </p:nvSpPr>
        <p:spPr>
          <a:xfrm>
            <a:off x="736711" y="4464568"/>
            <a:ext cx="5688632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sz="800" dirty="0"/>
          </a:p>
        </p:txBody>
      </p:sp>
      <p:sp>
        <p:nvSpPr>
          <p:cNvPr id="6" name="TextBox 5"/>
          <p:cNvSpPr txBox="1"/>
          <p:nvPr/>
        </p:nvSpPr>
        <p:spPr>
          <a:xfrm>
            <a:off x="497766" y="5004048"/>
            <a:ext cx="5688632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sz="800" dirty="0"/>
          </a:p>
        </p:txBody>
      </p:sp>
    </p:spTree>
    <p:extLst>
      <p:ext uri="{BB962C8B-B14F-4D97-AF65-F5344CB8AC3E}">
        <p14:creationId xmlns:p14="http://schemas.microsoft.com/office/powerpoint/2010/main" val="24565691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186" y="0"/>
            <a:ext cx="6473628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2137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화면 슬라이드 쇼(4:3)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Shin's com</dc:creator>
  <cp:lastModifiedBy>Shin's com</cp:lastModifiedBy>
  <cp:revision>2</cp:revision>
  <dcterms:created xsi:type="dcterms:W3CDTF">2019-03-09T14:04:11Z</dcterms:created>
  <dcterms:modified xsi:type="dcterms:W3CDTF">2019-03-09T18:09:40Z</dcterms:modified>
</cp:coreProperties>
</file>